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FC623-F49D-400D-9E8C-1CABAF937616}" v="147" dt="2024-10-12T12:48:06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lachetková Stanislava" userId="23ddcee4-9d2f-4de0-a77c-2efbd60d4c65" providerId="ADAL" clId="{DB5FC623-F49D-400D-9E8C-1CABAF937616}"/>
    <pc:docChg chg="undo custSel addSld delSld modSld sldOrd">
      <pc:chgData name="Plachetková Stanislava" userId="23ddcee4-9d2f-4de0-a77c-2efbd60d4c65" providerId="ADAL" clId="{DB5FC623-F49D-400D-9E8C-1CABAF937616}" dt="2024-10-12T12:48:10.134" v="299" actId="26606"/>
      <pc:docMkLst>
        <pc:docMk/>
      </pc:docMkLst>
      <pc:sldChg chg="modAnim">
        <pc:chgData name="Plachetková Stanislava" userId="23ddcee4-9d2f-4de0-a77c-2efbd60d4c65" providerId="ADAL" clId="{DB5FC623-F49D-400D-9E8C-1CABAF937616}" dt="2024-10-12T11:00:16.491" v="270"/>
        <pc:sldMkLst>
          <pc:docMk/>
          <pc:sldMk cId="884281097" sldId="258"/>
        </pc:sldMkLst>
      </pc:sldChg>
      <pc:sldChg chg="addSp delSp modSp new del mod setBg">
        <pc:chgData name="Plachetková Stanislava" userId="23ddcee4-9d2f-4de0-a77c-2efbd60d4c65" providerId="ADAL" clId="{DB5FC623-F49D-400D-9E8C-1CABAF937616}" dt="2024-10-12T10:53:51.374" v="261" actId="47"/>
        <pc:sldMkLst>
          <pc:docMk/>
          <pc:sldMk cId="3890272314" sldId="260"/>
        </pc:sldMkLst>
        <pc:spChg chg="add del mod">
          <ac:chgData name="Plachetková Stanislava" userId="23ddcee4-9d2f-4de0-a77c-2efbd60d4c65" providerId="ADAL" clId="{DB5FC623-F49D-400D-9E8C-1CABAF937616}" dt="2024-10-12T10:11:01.733" v="14" actId="478"/>
          <ac:spMkLst>
            <pc:docMk/>
            <pc:sldMk cId="3890272314" sldId="260"/>
            <ac:spMk id="2" creationId="{3ACF9D3B-D9AB-9447-FE03-C126884BEF3F}"/>
          </ac:spMkLst>
        </pc:spChg>
        <pc:spChg chg="del mod">
          <ac:chgData name="Plachetková Stanislava" userId="23ddcee4-9d2f-4de0-a77c-2efbd60d4c65" providerId="ADAL" clId="{DB5FC623-F49D-400D-9E8C-1CABAF937616}" dt="2024-10-12T10:10:52.681" v="11"/>
          <ac:spMkLst>
            <pc:docMk/>
            <pc:sldMk cId="3890272314" sldId="260"/>
            <ac:spMk id="3" creationId="{F28E602F-5D64-7617-5482-62BE55639750}"/>
          </ac:spMkLst>
        </pc:spChg>
        <pc:spChg chg="add del">
          <ac:chgData name="Plachetková Stanislava" userId="23ddcee4-9d2f-4de0-a77c-2efbd60d4c65" providerId="ADAL" clId="{DB5FC623-F49D-400D-9E8C-1CABAF937616}" dt="2024-10-12T10:16:01.396" v="29" actId="478"/>
          <ac:spMkLst>
            <pc:docMk/>
            <pc:sldMk cId="3890272314" sldId="260"/>
            <ac:spMk id="5" creationId="{64F7647E-5AA7-2324-2BA1-C2D67FB8981C}"/>
          </ac:spMkLst>
        </pc:spChg>
        <pc:spChg chg="add">
          <ac:chgData name="Plachetková Stanislava" userId="23ddcee4-9d2f-4de0-a77c-2efbd60d4c65" providerId="ADAL" clId="{DB5FC623-F49D-400D-9E8C-1CABAF937616}" dt="2024-10-12T10:16:05.213" v="30"/>
          <ac:spMkLst>
            <pc:docMk/>
            <pc:sldMk cId="3890272314" sldId="260"/>
            <ac:spMk id="6" creationId="{FDE83D16-0E65-9E37-1DEA-56935BB568A2}"/>
          </ac:spMkLst>
        </pc:spChg>
        <pc:spChg chg="add">
          <ac:chgData name="Plachetková Stanislava" userId="23ddcee4-9d2f-4de0-a77c-2efbd60d4c65" providerId="ADAL" clId="{DB5FC623-F49D-400D-9E8C-1CABAF937616}" dt="2024-10-12T10:16:23.444" v="36"/>
          <ac:spMkLst>
            <pc:docMk/>
            <pc:sldMk cId="3890272314" sldId="260"/>
            <ac:spMk id="8" creationId="{C217BBF4-ACCA-E4B2-EFF6-0A0F11F49FFF}"/>
          </ac:spMkLst>
        </pc:spChg>
        <pc:spChg chg="add del">
          <ac:chgData name="Plachetková Stanislava" userId="23ddcee4-9d2f-4de0-a77c-2efbd60d4c65" providerId="ADAL" clId="{DB5FC623-F49D-400D-9E8C-1CABAF937616}" dt="2024-10-12T10:09:56.269" v="7" actId="26606"/>
          <ac:spMkLst>
            <pc:docMk/>
            <pc:sldMk cId="3890272314" sldId="260"/>
            <ac:spMk id="9" creationId="{7C432AFE-B3D2-4BFF-BF8F-96C27AFF1AC7}"/>
          </ac:spMkLst>
        </pc:spChg>
        <pc:spChg chg="add del">
          <ac:chgData name="Plachetková Stanislava" userId="23ddcee4-9d2f-4de0-a77c-2efbd60d4c65" providerId="ADAL" clId="{DB5FC623-F49D-400D-9E8C-1CABAF937616}" dt="2024-10-12T10:09:56.269" v="7" actId="26606"/>
          <ac:spMkLst>
            <pc:docMk/>
            <pc:sldMk cId="3890272314" sldId="260"/>
            <ac:spMk id="11" creationId="{AF2F604E-43BE-4DC3-B983-E071523364F8}"/>
          </ac:spMkLst>
        </pc:spChg>
        <pc:spChg chg="add mod">
          <ac:chgData name="Plachetková Stanislava" userId="23ddcee4-9d2f-4de0-a77c-2efbd60d4c65" providerId="ADAL" clId="{DB5FC623-F49D-400D-9E8C-1CABAF937616}" dt="2024-10-12T10:26:51.866" v="113" actId="1076"/>
          <ac:spMkLst>
            <pc:docMk/>
            <pc:sldMk cId="3890272314" sldId="260"/>
            <ac:spMk id="12" creationId="{93319E76-BE91-C7F7-499A-B2EEA9BDF22E}"/>
          </ac:spMkLst>
        </pc:spChg>
        <pc:spChg chg="add del">
          <ac:chgData name="Plachetková Stanislava" userId="23ddcee4-9d2f-4de0-a77c-2efbd60d4c65" providerId="ADAL" clId="{DB5FC623-F49D-400D-9E8C-1CABAF937616}" dt="2024-10-12T10:09:56.269" v="7" actId="26606"/>
          <ac:spMkLst>
            <pc:docMk/>
            <pc:sldMk cId="3890272314" sldId="260"/>
            <ac:spMk id="13" creationId="{08C9B587-E65E-4B52-B37C-ABEBB6E87928}"/>
          </ac:spMkLst>
        </pc:spChg>
        <pc:spChg chg="add mod">
          <ac:chgData name="Plachetková Stanislava" userId="23ddcee4-9d2f-4de0-a77c-2efbd60d4c65" providerId="ADAL" clId="{DB5FC623-F49D-400D-9E8C-1CABAF937616}" dt="2024-10-12T10:31:50.276" v="115" actId="1076"/>
          <ac:spMkLst>
            <pc:docMk/>
            <pc:sldMk cId="3890272314" sldId="260"/>
            <ac:spMk id="14" creationId="{73DB4B37-F889-06AB-2FDB-85E11B51B1A2}"/>
          </ac:spMkLst>
        </pc:spChg>
        <pc:spChg chg="add mod">
          <ac:chgData name="Plachetková Stanislava" userId="23ddcee4-9d2f-4de0-a77c-2efbd60d4c65" providerId="ADAL" clId="{DB5FC623-F49D-400D-9E8C-1CABAF937616}" dt="2024-10-12T10:26:48.373" v="112" actId="1076"/>
          <ac:spMkLst>
            <pc:docMk/>
            <pc:sldMk cId="3890272314" sldId="260"/>
            <ac:spMk id="15" creationId="{2937E1D5-C51D-4260-F7A6-75888A46B35C}"/>
          </ac:spMkLst>
        </pc:spChg>
        <pc:spChg chg="add mod">
          <ac:chgData name="Plachetková Stanislava" userId="23ddcee4-9d2f-4de0-a77c-2efbd60d4c65" providerId="ADAL" clId="{DB5FC623-F49D-400D-9E8C-1CABAF937616}" dt="2024-10-12T10:26:45.541" v="111" actId="1076"/>
          <ac:spMkLst>
            <pc:docMk/>
            <pc:sldMk cId="3890272314" sldId="260"/>
            <ac:spMk id="16" creationId="{B8DC6C4D-DD87-7AD1-10BB-396F4AED66C4}"/>
          </ac:spMkLst>
        </pc:spChg>
        <pc:picChg chg="add del mod ord">
          <ac:chgData name="Plachetková Stanislava" userId="23ddcee4-9d2f-4de0-a77c-2efbd60d4c65" providerId="ADAL" clId="{DB5FC623-F49D-400D-9E8C-1CABAF937616}" dt="2024-10-12T10:10:38.061" v="8" actId="478"/>
          <ac:picMkLst>
            <pc:docMk/>
            <pc:sldMk cId="3890272314" sldId="260"/>
            <ac:picMk id="4" creationId="{7294F53A-CAE2-F4EF-771B-993E85AEF84F}"/>
          </ac:picMkLst>
        </pc:picChg>
        <pc:picChg chg="add mod">
          <ac:chgData name="Plachetková Stanislava" userId="23ddcee4-9d2f-4de0-a77c-2efbd60d4c65" providerId="ADAL" clId="{DB5FC623-F49D-400D-9E8C-1CABAF937616}" dt="2024-10-12T10:23:50.032" v="73" actId="14100"/>
          <ac:picMkLst>
            <pc:docMk/>
            <pc:sldMk cId="3890272314" sldId="260"/>
            <ac:picMk id="7" creationId="{0892ADC6-1A70-4A50-2053-0B2F71E2A3EA}"/>
          </ac:picMkLst>
        </pc:picChg>
        <pc:picChg chg="add mod">
          <ac:chgData name="Plachetková Stanislava" userId="23ddcee4-9d2f-4de0-a77c-2efbd60d4c65" providerId="ADAL" clId="{DB5FC623-F49D-400D-9E8C-1CABAF937616}" dt="2024-10-12T10:26:12.867" v="99" actId="1076"/>
          <ac:picMkLst>
            <pc:docMk/>
            <pc:sldMk cId="3890272314" sldId="260"/>
            <ac:picMk id="10" creationId="{03B40ACA-66CF-F1C5-357C-ED3583CB031F}"/>
          </ac:picMkLst>
        </pc:picChg>
        <pc:picChg chg="add mod">
          <ac:chgData name="Plachetková Stanislava" userId="23ddcee4-9d2f-4de0-a77c-2efbd60d4c65" providerId="ADAL" clId="{DB5FC623-F49D-400D-9E8C-1CABAF937616}" dt="2024-10-12T10:36:15.978" v="131" actId="1076"/>
          <ac:picMkLst>
            <pc:docMk/>
            <pc:sldMk cId="3890272314" sldId="260"/>
            <ac:picMk id="1026" creationId="{71E31230-A405-3B59-9750-804970B99570}"/>
          </ac:picMkLst>
        </pc:picChg>
        <pc:picChg chg="add mod">
          <ac:chgData name="Plachetková Stanislava" userId="23ddcee4-9d2f-4de0-a77c-2efbd60d4c65" providerId="ADAL" clId="{DB5FC623-F49D-400D-9E8C-1CABAF937616}" dt="2024-10-12T10:11:13.139" v="18" actId="14100"/>
          <ac:picMkLst>
            <pc:docMk/>
            <pc:sldMk cId="3890272314" sldId="260"/>
            <ac:picMk id="1028" creationId="{533C6D52-E407-C284-C616-175837F4D0E1}"/>
          </ac:picMkLst>
        </pc:picChg>
        <pc:picChg chg="add del mod">
          <ac:chgData name="Plachetková Stanislava" userId="23ddcee4-9d2f-4de0-a77c-2efbd60d4c65" providerId="ADAL" clId="{DB5FC623-F49D-400D-9E8C-1CABAF937616}" dt="2024-10-12T10:24:23.512" v="82" actId="1076"/>
          <ac:picMkLst>
            <pc:docMk/>
            <pc:sldMk cId="3890272314" sldId="260"/>
            <ac:picMk id="1030" creationId="{4F7E816C-4C61-CE22-CB95-3CA19A07662C}"/>
          </ac:picMkLst>
        </pc:picChg>
        <pc:picChg chg="add mod">
          <ac:chgData name="Plachetková Stanislava" userId="23ddcee4-9d2f-4de0-a77c-2efbd60d4c65" providerId="ADAL" clId="{DB5FC623-F49D-400D-9E8C-1CABAF937616}" dt="2024-10-12T10:26:28.373" v="104" actId="1076"/>
          <ac:picMkLst>
            <pc:docMk/>
            <pc:sldMk cId="3890272314" sldId="260"/>
            <ac:picMk id="1038" creationId="{BB06C113-4015-755F-0F62-19A6512CDB03}"/>
          </ac:picMkLst>
        </pc:picChg>
        <pc:picChg chg="add mod">
          <ac:chgData name="Plachetková Stanislava" userId="23ddcee4-9d2f-4de0-a77c-2efbd60d4c65" providerId="ADAL" clId="{DB5FC623-F49D-400D-9E8C-1CABAF937616}" dt="2024-10-12T10:24:37.550" v="85" actId="14100"/>
          <ac:picMkLst>
            <pc:docMk/>
            <pc:sldMk cId="3890272314" sldId="260"/>
            <ac:picMk id="1040" creationId="{BB76FA31-B938-5392-ECB8-B13DB293B0E5}"/>
          </ac:picMkLst>
        </pc:picChg>
        <pc:picChg chg="add mod">
          <ac:chgData name="Plachetková Stanislava" userId="23ddcee4-9d2f-4de0-a77c-2efbd60d4c65" providerId="ADAL" clId="{DB5FC623-F49D-400D-9E8C-1CABAF937616}" dt="2024-10-12T10:23:59.973" v="75" actId="1076"/>
          <ac:picMkLst>
            <pc:docMk/>
            <pc:sldMk cId="3890272314" sldId="260"/>
            <ac:picMk id="1042" creationId="{DE36A0B3-3ECB-6E07-3E83-35D23B345672}"/>
          </ac:picMkLst>
        </pc:picChg>
        <pc:picChg chg="add mod">
          <ac:chgData name="Plachetková Stanislava" userId="23ddcee4-9d2f-4de0-a77c-2efbd60d4c65" providerId="ADAL" clId="{DB5FC623-F49D-400D-9E8C-1CABAF937616}" dt="2024-10-12T10:24:21.080" v="81" actId="1076"/>
          <ac:picMkLst>
            <pc:docMk/>
            <pc:sldMk cId="3890272314" sldId="260"/>
            <ac:picMk id="1044" creationId="{E8BC3FCA-9C91-239B-5C80-7792DF7E7C06}"/>
          </ac:picMkLst>
        </pc:picChg>
      </pc:sldChg>
      <pc:sldChg chg="addSp delSp modSp new mod addAnim delAnim modAnim">
        <pc:chgData name="Plachetková Stanislava" userId="23ddcee4-9d2f-4de0-a77c-2efbd60d4c65" providerId="ADAL" clId="{DB5FC623-F49D-400D-9E8C-1CABAF937616}" dt="2024-10-12T10:53:49.558" v="260" actId="20577"/>
        <pc:sldMkLst>
          <pc:docMk/>
          <pc:sldMk cId="755146335" sldId="261"/>
        </pc:sldMkLst>
        <pc:spChg chg="del">
          <ac:chgData name="Plachetková Stanislava" userId="23ddcee4-9d2f-4de0-a77c-2efbd60d4c65" providerId="ADAL" clId="{DB5FC623-F49D-400D-9E8C-1CABAF937616}" dt="2024-10-12T10:32:59.972" v="117" actId="478"/>
          <ac:spMkLst>
            <pc:docMk/>
            <pc:sldMk cId="755146335" sldId="261"/>
            <ac:spMk id="2" creationId="{B893EBD3-885D-AC9E-6B4D-7ED855C59DE2}"/>
          </ac:spMkLst>
        </pc:spChg>
        <pc:spChg chg="del">
          <ac:chgData name="Plachetková Stanislava" userId="23ddcee4-9d2f-4de0-a77c-2efbd60d4c65" providerId="ADAL" clId="{DB5FC623-F49D-400D-9E8C-1CABAF937616}" dt="2024-10-12T10:33:02.714" v="118" actId="478"/>
          <ac:spMkLst>
            <pc:docMk/>
            <pc:sldMk cId="755146335" sldId="261"/>
            <ac:spMk id="3" creationId="{1D287D28-92E3-7817-9F63-71C9B6903F74}"/>
          </ac:spMkLst>
        </pc:spChg>
        <pc:spChg chg="add mod ord">
          <ac:chgData name="Plachetková Stanislava" userId="23ddcee4-9d2f-4de0-a77c-2efbd60d4c65" providerId="ADAL" clId="{DB5FC623-F49D-400D-9E8C-1CABAF937616}" dt="2024-10-12T10:53:27.880" v="244" actId="20577"/>
          <ac:spMkLst>
            <pc:docMk/>
            <pc:sldMk cId="755146335" sldId="261"/>
            <ac:spMk id="4" creationId="{C54B9459-155D-D336-852B-B5C75D790CE6}"/>
          </ac:spMkLst>
        </pc:spChg>
        <pc:spChg chg="add mod modCrop">
          <ac:chgData name="Plachetková Stanislava" userId="23ddcee4-9d2f-4de0-a77c-2efbd60d4c65" providerId="ADAL" clId="{DB5FC623-F49D-400D-9E8C-1CABAF937616}" dt="2024-10-12T10:51:08.366" v="216" actId="1076"/>
          <ac:spMkLst>
            <pc:docMk/>
            <pc:sldMk cId="755146335" sldId="261"/>
            <ac:spMk id="5" creationId="{23B3DA78-A5FA-4FCC-4EA3-09AE72565946}"/>
          </ac:spMkLst>
        </pc:spChg>
        <pc:spChg chg="add mod">
          <ac:chgData name="Plachetková Stanislava" userId="23ddcee4-9d2f-4de0-a77c-2efbd60d4c65" providerId="ADAL" clId="{DB5FC623-F49D-400D-9E8C-1CABAF937616}" dt="2024-10-12T10:49:52.306" v="202" actId="1076"/>
          <ac:spMkLst>
            <pc:docMk/>
            <pc:sldMk cId="755146335" sldId="261"/>
            <ac:spMk id="6" creationId="{18A3AA1D-249D-B03E-7B92-14AA19734858}"/>
          </ac:spMkLst>
        </pc:spChg>
        <pc:spChg chg="add del mod">
          <ac:chgData name="Plachetková Stanislava" userId="23ddcee4-9d2f-4de0-a77c-2efbd60d4c65" providerId="ADAL" clId="{DB5FC623-F49D-400D-9E8C-1CABAF937616}" dt="2024-10-12T10:53:23.806" v="242" actId="20577"/>
          <ac:spMkLst>
            <pc:docMk/>
            <pc:sldMk cId="755146335" sldId="261"/>
            <ac:spMk id="7" creationId="{E890435E-E275-447E-DDE1-1F275B9EC804}"/>
          </ac:spMkLst>
        </pc:spChg>
        <pc:spChg chg="add mod">
          <ac:chgData name="Plachetková Stanislava" userId="23ddcee4-9d2f-4de0-a77c-2efbd60d4c65" providerId="ADAL" clId="{DB5FC623-F49D-400D-9E8C-1CABAF937616}" dt="2024-10-12T10:49:15.913" v="194" actId="1076"/>
          <ac:spMkLst>
            <pc:docMk/>
            <pc:sldMk cId="755146335" sldId="261"/>
            <ac:spMk id="8" creationId="{754F137A-DA86-5F04-DB34-22AC2F0239E4}"/>
          </ac:spMkLst>
        </pc:spChg>
        <pc:spChg chg="add mod">
          <ac:chgData name="Plachetková Stanislava" userId="23ddcee4-9d2f-4de0-a77c-2efbd60d4c65" providerId="ADAL" clId="{DB5FC623-F49D-400D-9E8C-1CABAF937616}" dt="2024-10-12T10:53:32.398" v="247" actId="20577"/>
          <ac:spMkLst>
            <pc:docMk/>
            <pc:sldMk cId="755146335" sldId="261"/>
            <ac:spMk id="9" creationId="{BA22672C-0FE5-9DCA-CAB8-8F8CCC8F84F6}"/>
          </ac:spMkLst>
        </pc:spChg>
        <pc:spChg chg="add mod">
          <ac:chgData name="Plachetková Stanislava" userId="23ddcee4-9d2f-4de0-a77c-2efbd60d4c65" providerId="ADAL" clId="{DB5FC623-F49D-400D-9E8C-1CABAF937616}" dt="2024-10-12T10:48:09.034" v="177" actId="1076"/>
          <ac:spMkLst>
            <pc:docMk/>
            <pc:sldMk cId="755146335" sldId="261"/>
            <ac:spMk id="10" creationId="{08188760-FFF3-0070-FD60-8221008FDFA7}"/>
          </ac:spMkLst>
        </pc:spChg>
        <pc:spChg chg="add mod">
          <ac:chgData name="Plachetková Stanislava" userId="23ddcee4-9d2f-4de0-a77c-2efbd60d4c65" providerId="ADAL" clId="{DB5FC623-F49D-400D-9E8C-1CABAF937616}" dt="2024-10-12T10:53:35.987" v="250" actId="20577"/>
          <ac:spMkLst>
            <pc:docMk/>
            <pc:sldMk cId="755146335" sldId="261"/>
            <ac:spMk id="11" creationId="{B9BB1466-50B0-25A2-4717-D6CD0FAF5BB4}"/>
          </ac:spMkLst>
        </pc:spChg>
        <pc:spChg chg="add mod">
          <ac:chgData name="Plachetková Stanislava" userId="23ddcee4-9d2f-4de0-a77c-2efbd60d4c65" providerId="ADAL" clId="{DB5FC623-F49D-400D-9E8C-1CABAF937616}" dt="2024-10-12T10:50:13.816" v="206" actId="1076"/>
          <ac:spMkLst>
            <pc:docMk/>
            <pc:sldMk cId="755146335" sldId="261"/>
            <ac:spMk id="12" creationId="{C74E8546-E8CB-E2F2-DCD3-A77B6213F2FA}"/>
          </ac:spMkLst>
        </pc:spChg>
        <pc:spChg chg="add mod">
          <ac:chgData name="Plachetková Stanislava" userId="23ddcee4-9d2f-4de0-a77c-2efbd60d4c65" providerId="ADAL" clId="{DB5FC623-F49D-400D-9E8C-1CABAF937616}" dt="2024-10-12T10:53:42.503" v="254" actId="20577"/>
          <ac:spMkLst>
            <pc:docMk/>
            <pc:sldMk cId="755146335" sldId="261"/>
            <ac:spMk id="13" creationId="{9FDE7021-9A08-BF7B-43FF-3B61DE0DF486}"/>
          </ac:spMkLst>
        </pc:spChg>
        <pc:spChg chg="add mod">
          <ac:chgData name="Plachetková Stanislava" userId="23ddcee4-9d2f-4de0-a77c-2efbd60d4c65" providerId="ADAL" clId="{DB5FC623-F49D-400D-9E8C-1CABAF937616}" dt="2024-10-12T10:50:46.587" v="211" actId="1076"/>
          <ac:spMkLst>
            <pc:docMk/>
            <pc:sldMk cId="755146335" sldId="261"/>
            <ac:spMk id="14" creationId="{489377C3-EB90-7578-DFDA-D60BDFB10EBD}"/>
          </ac:spMkLst>
        </pc:spChg>
        <pc:spChg chg="add mod">
          <ac:chgData name="Plachetková Stanislava" userId="23ddcee4-9d2f-4de0-a77c-2efbd60d4c65" providerId="ADAL" clId="{DB5FC623-F49D-400D-9E8C-1CABAF937616}" dt="2024-10-12T10:53:45.931" v="257" actId="20577"/>
          <ac:spMkLst>
            <pc:docMk/>
            <pc:sldMk cId="755146335" sldId="261"/>
            <ac:spMk id="15" creationId="{8632BA81-9E6C-5228-032D-0D909AA40235}"/>
          </ac:spMkLst>
        </pc:spChg>
        <pc:spChg chg="add mod">
          <ac:chgData name="Plachetková Stanislava" userId="23ddcee4-9d2f-4de0-a77c-2efbd60d4c65" providerId="ADAL" clId="{DB5FC623-F49D-400D-9E8C-1CABAF937616}" dt="2024-10-12T10:53:06.559" v="237" actId="1076"/>
          <ac:spMkLst>
            <pc:docMk/>
            <pc:sldMk cId="755146335" sldId="261"/>
            <ac:spMk id="16" creationId="{F9CBACC4-49F3-6BEB-C709-86F1D81CADE6}"/>
          </ac:spMkLst>
        </pc:spChg>
        <pc:spChg chg="add mod">
          <ac:chgData name="Plachetková Stanislava" userId="23ddcee4-9d2f-4de0-a77c-2efbd60d4c65" providerId="ADAL" clId="{DB5FC623-F49D-400D-9E8C-1CABAF937616}" dt="2024-10-12T10:53:49.558" v="260" actId="20577"/>
          <ac:spMkLst>
            <pc:docMk/>
            <pc:sldMk cId="755146335" sldId="261"/>
            <ac:spMk id="17" creationId="{FE1D1B5B-E7E4-298D-45C0-38F33709D418}"/>
          </ac:spMkLst>
        </pc:spChg>
        <pc:spChg chg="add mod">
          <ac:chgData name="Plachetková Stanislava" userId="23ddcee4-9d2f-4de0-a77c-2efbd60d4c65" providerId="ADAL" clId="{DB5FC623-F49D-400D-9E8C-1CABAF937616}" dt="2024-10-12T10:52:29.689" v="227" actId="1076"/>
          <ac:spMkLst>
            <pc:docMk/>
            <pc:sldMk cId="755146335" sldId="261"/>
            <ac:spMk id="18" creationId="{B3FAC182-9097-904A-71D6-AF2C3420B6A2}"/>
          </ac:spMkLst>
        </pc:spChg>
        <pc:spChg chg="add mod">
          <ac:chgData name="Plachetková Stanislava" userId="23ddcee4-9d2f-4de0-a77c-2efbd60d4c65" providerId="ADAL" clId="{DB5FC623-F49D-400D-9E8C-1CABAF937616}" dt="2024-10-12T10:53:13.590" v="239" actId="1076"/>
          <ac:spMkLst>
            <pc:docMk/>
            <pc:sldMk cId="755146335" sldId="261"/>
            <ac:spMk id="19" creationId="{7F1E36DB-5893-1FBF-A3DF-D99B7900C3C8}"/>
          </ac:spMkLst>
        </pc:spChg>
        <pc:spChg chg="add mod">
          <ac:chgData name="Plachetková Stanislava" userId="23ddcee4-9d2f-4de0-a77c-2efbd60d4c65" providerId="ADAL" clId="{DB5FC623-F49D-400D-9E8C-1CABAF937616}" dt="2024-10-12T10:53:39.678" v="253" actId="20577"/>
          <ac:spMkLst>
            <pc:docMk/>
            <pc:sldMk cId="755146335" sldId="261"/>
            <ac:spMk id="20" creationId="{4EE15580-388A-7292-092A-657F047BFF99}"/>
          </ac:spMkLst>
        </pc:spChg>
      </pc:sldChg>
      <pc:sldChg chg="addSp delSp modSp new mod setBg">
        <pc:chgData name="Plachetková Stanislava" userId="23ddcee4-9d2f-4de0-a77c-2efbd60d4c65" providerId="ADAL" clId="{DB5FC623-F49D-400D-9E8C-1CABAF937616}" dt="2024-10-12T10:56:48.534" v="265" actId="26606"/>
        <pc:sldMkLst>
          <pc:docMk/>
          <pc:sldMk cId="360098928" sldId="262"/>
        </pc:sldMkLst>
        <pc:spChg chg="del">
          <ac:chgData name="Plachetková Stanislava" userId="23ddcee4-9d2f-4de0-a77c-2efbd60d4c65" providerId="ADAL" clId="{DB5FC623-F49D-400D-9E8C-1CABAF937616}" dt="2024-10-12T10:56:48.534" v="265" actId="26606"/>
          <ac:spMkLst>
            <pc:docMk/>
            <pc:sldMk cId="360098928" sldId="262"/>
            <ac:spMk id="2" creationId="{B3A18ADB-2AED-25A6-6AE0-8A0513018876}"/>
          </ac:spMkLst>
        </pc:spChg>
        <pc:spChg chg="del">
          <ac:chgData name="Plachetková Stanislava" userId="23ddcee4-9d2f-4de0-a77c-2efbd60d4c65" providerId="ADAL" clId="{DB5FC623-F49D-400D-9E8C-1CABAF937616}" dt="2024-10-12T10:56:48.534" v="265" actId="26606"/>
          <ac:spMkLst>
            <pc:docMk/>
            <pc:sldMk cId="360098928" sldId="262"/>
            <ac:spMk id="3" creationId="{128123B0-F754-62B1-309A-207C5529EA9A}"/>
          </ac:spMkLst>
        </pc:spChg>
        <pc:spChg chg="add">
          <ac:chgData name="Plachetková Stanislava" userId="23ddcee4-9d2f-4de0-a77c-2efbd60d4c65" providerId="ADAL" clId="{DB5FC623-F49D-400D-9E8C-1CABAF937616}" dt="2024-10-12T10:56:48.534" v="265" actId="26606"/>
          <ac:spMkLst>
            <pc:docMk/>
            <pc:sldMk cId="360098928" sldId="262"/>
            <ac:spMk id="2055" creationId="{42A4FC2C-047E-45A5-965D-8E1E3BF09BC6}"/>
          </ac:spMkLst>
        </pc:spChg>
        <pc:picChg chg="add mod">
          <ac:chgData name="Plachetková Stanislava" userId="23ddcee4-9d2f-4de0-a77c-2efbd60d4c65" providerId="ADAL" clId="{DB5FC623-F49D-400D-9E8C-1CABAF937616}" dt="2024-10-12T10:56:48.534" v="265" actId="26606"/>
          <ac:picMkLst>
            <pc:docMk/>
            <pc:sldMk cId="360098928" sldId="262"/>
            <ac:picMk id="2050" creationId="{2C51606A-7666-B31E-5B0C-950E1BC00932}"/>
          </ac:picMkLst>
        </pc:picChg>
      </pc:sldChg>
      <pc:sldChg chg="addSp delSp modSp new mod setBg">
        <pc:chgData name="Plachetková Stanislava" userId="23ddcee4-9d2f-4de0-a77c-2efbd60d4c65" providerId="ADAL" clId="{DB5FC623-F49D-400D-9E8C-1CABAF937616}" dt="2024-10-12T10:59:39.240" v="268" actId="26606"/>
        <pc:sldMkLst>
          <pc:docMk/>
          <pc:sldMk cId="2089992995" sldId="263"/>
        </pc:sldMkLst>
        <pc:spChg chg="del">
          <ac:chgData name="Plachetková Stanislava" userId="23ddcee4-9d2f-4de0-a77c-2efbd60d4c65" providerId="ADAL" clId="{DB5FC623-F49D-400D-9E8C-1CABAF937616}" dt="2024-10-12T10:59:39.240" v="268" actId="26606"/>
          <ac:spMkLst>
            <pc:docMk/>
            <pc:sldMk cId="2089992995" sldId="263"/>
            <ac:spMk id="2" creationId="{A2726B98-F728-CA9D-41BC-9BE6BDB1BE41}"/>
          </ac:spMkLst>
        </pc:spChg>
        <pc:spChg chg="del">
          <ac:chgData name="Plachetková Stanislava" userId="23ddcee4-9d2f-4de0-a77c-2efbd60d4c65" providerId="ADAL" clId="{DB5FC623-F49D-400D-9E8C-1CABAF937616}" dt="2024-10-12T10:59:39.240" v="268" actId="26606"/>
          <ac:spMkLst>
            <pc:docMk/>
            <pc:sldMk cId="2089992995" sldId="263"/>
            <ac:spMk id="3" creationId="{932ED588-E843-6027-62EB-69A9CC550AE1}"/>
          </ac:spMkLst>
        </pc:spChg>
        <pc:spChg chg="add">
          <ac:chgData name="Plachetková Stanislava" userId="23ddcee4-9d2f-4de0-a77c-2efbd60d4c65" providerId="ADAL" clId="{DB5FC623-F49D-400D-9E8C-1CABAF937616}" dt="2024-10-12T10:59:39.240" v="268" actId="26606"/>
          <ac:spMkLst>
            <pc:docMk/>
            <pc:sldMk cId="2089992995" sldId="263"/>
            <ac:spMk id="3079" creationId="{42A4FC2C-047E-45A5-965D-8E1E3BF09BC6}"/>
          </ac:spMkLst>
        </pc:spChg>
        <pc:picChg chg="add mod">
          <ac:chgData name="Plachetková Stanislava" userId="23ddcee4-9d2f-4de0-a77c-2efbd60d4c65" providerId="ADAL" clId="{DB5FC623-F49D-400D-9E8C-1CABAF937616}" dt="2024-10-12T10:59:39.240" v="268" actId="26606"/>
          <ac:picMkLst>
            <pc:docMk/>
            <pc:sldMk cId="2089992995" sldId="263"/>
            <ac:picMk id="3074" creationId="{1351BE2D-7EF1-3EB6-C3E2-A431C289BA55}"/>
          </ac:picMkLst>
        </pc:picChg>
      </pc:sldChg>
      <pc:sldChg chg="addSp delSp modSp new mod ord setBg">
        <pc:chgData name="Plachetková Stanislava" userId="23ddcee4-9d2f-4de0-a77c-2efbd60d4c65" providerId="ADAL" clId="{DB5FC623-F49D-400D-9E8C-1CABAF937616}" dt="2024-10-12T12:48:10.134" v="299" actId="26606"/>
        <pc:sldMkLst>
          <pc:docMk/>
          <pc:sldMk cId="107253523" sldId="264"/>
        </pc:sldMkLst>
        <pc:spChg chg="del mod">
          <ac:chgData name="Plachetková Stanislava" userId="23ddcee4-9d2f-4de0-a77c-2efbd60d4c65" providerId="ADAL" clId="{DB5FC623-F49D-400D-9E8C-1CABAF937616}" dt="2024-10-12T11:21:03.644" v="289" actId="478"/>
          <ac:spMkLst>
            <pc:docMk/>
            <pc:sldMk cId="107253523" sldId="264"/>
            <ac:spMk id="2" creationId="{A66C213B-06E0-68B9-0347-6DD1D10DA20F}"/>
          </ac:spMkLst>
        </pc:spChg>
        <pc:spChg chg="del mod ord">
          <ac:chgData name="Plachetková Stanislava" userId="23ddcee4-9d2f-4de0-a77c-2efbd60d4c65" providerId="ADAL" clId="{DB5FC623-F49D-400D-9E8C-1CABAF937616}" dt="2024-10-12T11:20:58.282" v="288" actId="478"/>
          <ac:spMkLst>
            <pc:docMk/>
            <pc:sldMk cId="107253523" sldId="264"/>
            <ac:spMk id="3" creationId="{A7D7E823-8CBC-B37A-D8D8-9E0682058699}"/>
          </ac:spMkLst>
        </pc:spChg>
        <pc:spChg chg="add del">
          <ac:chgData name="Plachetková Stanislava" userId="23ddcee4-9d2f-4de0-a77c-2efbd60d4c65" providerId="ADAL" clId="{DB5FC623-F49D-400D-9E8C-1CABAF937616}" dt="2024-10-12T11:21:09.178" v="290" actId="26606"/>
          <ac:spMkLst>
            <pc:docMk/>
            <pc:sldMk cId="107253523" sldId="264"/>
            <ac:spMk id="4109" creationId="{71A784BF-09DB-448D-99FC-B49DFC6605D5}"/>
          </ac:spMkLst>
        </pc:spChg>
        <pc:spChg chg="add del">
          <ac:chgData name="Plachetková Stanislava" userId="23ddcee4-9d2f-4de0-a77c-2efbd60d4c65" providerId="ADAL" clId="{DB5FC623-F49D-400D-9E8C-1CABAF937616}" dt="2024-10-12T11:21:09.178" v="290" actId="26606"/>
          <ac:spMkLst>
            <pc:docMk/>
            <pc:sldMk cId="107253523" sldId="264"/>
            <ac:spMk id="4111" creationId="{917859B3-4C91-478D-929D-BB6433F90849}"/>
          </ac:spMkLst>
        </pc:spChg>
        <pc:spChg chg="add del">
          <ac:chgData name="Plachetková Stanislava" userId="23ddcee4-9d2f-4de0-a77c-2efbd60d4c65" providerId="ADAL" clId="{DB5FC623-F49D-400D-9E8C-1CABAF937616}" dt="2024-10-12T11:21:09.178" v="290" actId="26606"/>
          <ac:spMkLst>
            <pc:docMk/>
            <pc:sldMk cId="107253523" sldId="264"/>
            <ac:spMk id="4113" creationId="{6283FBD2-A663-469F-855C-06D86E3C1161}"/>
          </ac:spMkLst>
        </pc:spChg>
        <pc:spChg chg="add del">
          <ac:chgData name="Plachetková Stanislava" userId="23ddcee4-9d2f-4de0-a77c-2efbd60d4c65" providerId="ADAL" clId="{DB5FC623-F49D-400D-9E8C-1CABAF937616}" dt="2024-10-12T11:21:09.178" v="290" actId="26606"/>
          <ac:spMkLst>
            <pc:docMk/>
            <pc:sldMk cId="107253523" sldId="264"/>
            <ac:spMk id="4115" creationId="{8A1279FC-7441-4E55-B082-2774E6316482}"/>
          </ac:spMkLst>
        </pc:spChg>
        <pc:spChg chg="add del">
          <ac:chgData name="Plachetková Stanislava" userId="23ddcee4-9d2f-4de0-a77c-2efbd60d4c65" providerId="ADAL" clId="{DB5FC623-F49D-400D-9E8C-1CABAF937616}" dt="2024-10-12T12:48:10.134" v="299" actId="26606"/>
          <ac:spMkLst>
            <pc:docMk/>
            <pc:sldMk cId="107253523" sldId="264"/>
            <ac:spMk id="4120" creationId="{262ABC4B-37D8-4218-BDD8-6DF6A00C0C80}"/>
          </ac:spMkLst>
        </pc:spChg>
        <pc:picChg chg="add mod ord">
          <ac:chgData name="Plachetková Stanislava" userId="23ddcee4-9d2f-4de0-a77c-2efbd60d4c65" providerId="ADAL" clId="{DB5FC623-F49D-400D-9E8C-1CABAF937616}" dt="2024-10-12T12:48:10.134" v="299" actId="26606"/>
          <ac:picMkLst>
            <pc:docMk/>
            <pc:sldMk cId="107253523" sldId="264"/>
            <ac:picMk id="1026" creationId="{8D9DCF0D-DFEE-A110-677C-D65F928F5A19}"/>
          </ac:picMkLst>
        </pc:picChg>
        <pc:picChg chg="add mod">
          <ac:chgData name="Plachetková Stanislava" userId="23ddcee4-9d2f-4de0-a77c-2efbd60d4c65" providerId="ADAL" clId="{DB5FC623-F49D-400D-9E8C-1CABAF937616}" dt="2024-10-12T12:48:10.134" v="299" actId="26606"/>
          <ac:picMkLst>
            <pc:docMk/>
            <pc:sldMk cId="107253523" sldId="264"/>
            <ac:picMk id="1028" creationId="{7E6C9AD0-F66B-BFF7-C23A-C08A3D7449E1}"/>
          </ac:picMkLst>
        </pc:picChg>
        <pc:picChg chg="add mod ord">
          <ac:chgData name="Plachetková Stanislava" userId="23ddcee4-9d2f-4de0-a77c-2efbd60d4c65" providerId="ADAL" clId="{DB5FC623-F49D-400D-9E8C-1CABAF937616}" dt="2024-10-12T12:48:10.134" v="299" actId="26606"/>
          <ac:picMkLst>
            <pc:docMk/>
            <pc:sldMk cId="107253523" sldId="264"/>
            <ac:picMk id="4098" creationId="{503B1B08-6FA8-F50C-89E4-0260C971F808}"/>
          </ac:picMkLst>
        </pc:picChg>
        <pc:picChg chg="add mod">
          <ac:chgData name="Plachetková Stanislava" userId="23ddcee4-9d2f-4de0-a77c-2efbd60d4c65" providerId="ADAL" clId="{DB5FC623-F49D-400D-9E8C-1CABAF937616}" dt="2024-10-12T11:18:53.605" v="278" actId="14100"/>
          <ac:picMkLst>
            <pc:docMk/>
            <pc:sldMk cId="107253523" sldId="264"/>
            <ac:picMk id="4100" creationId="{CD1E48D4-CF3A-3ECD-12CE-29C309CAE3F5}"/>
          </ac:picMkLst>
        </pc:picChg>
        <pc:picChg chg="add mod">
          <ac:chgData name="Plachetková Stanislava" userId="23ddcee4-9d2f-4de0-a77c-2efbd60d4c65" providerId="ADAL" clId="{DB5FC623-F49D-400D-9E8C-1CABAF937616}" dt="2024-10-12T12:48:10.134" v="299" actId="26606"/>
          <ac:picMkLst>
            <pc:docMk/>
            <pc:sldMk cId="107253523" sldId="264"/>
            <ac:picMk id="4102" creationId="{CCF72202-CDC0-BDF2-CFB8-CD6BF11D9B12}"/>
          </ac:picMkLst>
        </pc:picChg>
        <pc:picChg chg="add mod">
          <ac:chgData name="Plachetková Stanislava" userId="23ddcee4-9d2f-4de0-a77c-2efbd60d4c65" providerId="ADAL" clId="{DB5FC623-F49D-400D-9E8C-1CABAF937616}" dt="2024-10-12T12:48:10.134" v="299" actId="26606"/>
          <ac:picMkLst>
            <pc:docMk/>
            <pc:sldMk cId="107253523" sldId="264"/>
            <ac:picMk id="4104" creationId="{EF269221-C904-61F4-B00A-ADB025EA08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29FF03-E872-1733-1761-6772C536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7871C14-586F-B24D-B05B-E38BB5690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D490F4A-60A9-815A-545E-CEA30631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FE5F448-AF26-58B0-9496-1F293055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3EEE251-3267-6D87-9A38-854F1160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66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21411A-C6E9-51A9-A086-7805321E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707996-A3CA-8F78-D227-A8F94DA00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6E4AC8-DCC4-A70C-CFC4-BE05486E8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6443F5C-08C9-5A3B-37AF-50A87419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EC1CCC0-4D2C-8418-D714-BECFFA42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31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FE7163-FC31-0AE6-A445-1ECE46499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22BC3B9-BACC-79A7-9C61-578234491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0679C2C-9AE6-E3A6-E3A8-008601FD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69DFC42-F516-C8B3-AD55-51427C0B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840BC2-4EC3-5B3C-597A-D59730B3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679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F9FA91-2A0D-A9A2-597B-7D025ADFD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3D2ECB0-4299-16E4-5441-9F5CF0042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D3CED6A-6C94-6A4C-09C1-CCD5828C3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E958F62-5657-0913-5994-546EF3E3E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76729A-1BAC-88A0-CC4C-CCDDEED9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0A94859-B68A-FFE6-4972-AA2444181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3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77C2F2-086F-1E92-5C87-BA972492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5FB3EA0-81EF-6D8F-2344-A79D36EBD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4502A3C-13D4-D496-62B7-90B806078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B0A6F67-DCC7-5457-F95E-3192D5336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132CD5F-D322-DCFA-5B84-DC6666257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EE468699-32F4-10BA-D207-5EB6A9631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4718F3F0-1A5A-811D-65E5-EB408E68D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CF39E49-034D-DB18-E1BC-BFE5B325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547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EBEF17-4345-C743-080B-E60868CB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8D226B0-BFE9-CF16-8942-9978B106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6530E35-7746-FFE4-E4D8-9E0A71A8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0B4768E-70D5-EAEC-AA01-EC3D3AFB2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994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73D1291-14B1-33D2-CB58-3F155F07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097BDCA-E24F-3577-EC21-583495DB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C7110CD5-53A6-E161-E282-7CC89E4C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577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692D3D-0E28-3AE9-94E5-857BA4CC1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9327DA-254D-A80B-FE73-5F4D381FB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112A3C7-2344-C9DA-A284-631D22946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55B291A-1980-7543-788F-5BA8C37B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2B4D28E-0FA5-5F12-4C76-CF1F17C9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2CB5E74-8DBC-1E06-2C5E-DA20AAEC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029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4FC760-2645-9F95-4365-E2B4B62A2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20D5311-9C8B-D6CC-5DFE-7ED24682C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2542685-D10A-863A-9968-304A18419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80AE265-3B32-E726-9206-BDDF8AD88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FA5DDBF-5A62-44C5-6E53-81DDE0B3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83415A2-4138-EB54-5B9B-86FCC57D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452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38948-F859-8D87-6971-DE4C2BAA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259CE81-1D53-4884-71F1-3FA794F1E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E105525-3A14-49DD-6615-CB13B73AE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2E81F13-FCB9-2EAE-FEE1-CCBD65F25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FEC6E9C-DA24-6B1E-5E97-E0C2DF17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668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E6F49A1-A0ED-646C-9413-33A40A9BF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97F0061-4164-318A-8A87-705E80F16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3D389B3-B301-E29C-310A-EFD7CA68B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9B39E4B-8EC5-9BEC-0D7B-E48A2A51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6C33383-2670-B619-36E8-E5F22AA9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034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37B3A7B3-0A79-026A-03D8-B413D93B6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9D0206C-36B6-7919-E194-EC90DA80A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EF546D2-4F12-17F7-C4FA-DB8D683E0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F6F9D0-EDF0-441C-A6B7-2E7244802F80}" type="datetimeFigureOut">
              <a:rPr lang="sk-SK" smtClean="0"/>
              <a:t>12. 10. 2024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C1848D9-7FA8-FE7E-30EE-AD4CB9D3F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DDFB586-74E1-32A8-58D7-4C7817E77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00ED97-5E14-47B8-9A9B-8B3A19D1CFC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071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ok 6" descr="Zobrazenie vrcholov stromov v lese">
            <a:extLst>
              <a:ext uri="{FF2B5EF4-FFF2-40B4-BE49-F238E27FC236}">
                <a16:creationId xmlns:a16="http://schemas.microsoft.com/office/drawing/2014/main" id="{3B5F2232-0673-BF8F-3B1C-F483088F8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" b="12669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BEAB879-EE86-1DA8-3FAC-8E230111D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k-SK" sz="5200">
                <a:solidFill>
                  <a:srgbClr val="FFFFFF"/>
                </a:solidFill>
              </a:rPr>
              <a:t>Strom je veľký dom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137880-9D62-8AF0-1795-37277711A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24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D38AA04-C2A9-2703-151B-E5C9CF93F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231956"/>
            <a:ext cx="10874829" cy="6626044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sk-SK" dirty="0"/>
              <a:t>Strom je veľký dom.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sk-SK" dirty="0"/>
              <a:t>Ktože býva v ňom 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sk-SK" dirty="0"/>
              <a:t>   V jednom býva ďateľ pán,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sk-SK" dirty="0"/>
              <a:t>    Na druhom zase lesný kráľ. </a:t>
            </a:r>
          </a:p>
        </p:txBody>
      </p:sp>
      <p:pic>
        <p:nvPicPr>
          <p:cNvPr id="1028" name="Picture 4" descr="Relaxačno - vizualizačná technika s názvom STROM">
            <a:extLst>
              <a:ext uri="{FF2B5EF4-FFF2-40B4-BE49-F238E27FC236}">
                <a16:creationId xmlns:a16="http://schemas.microsoft.com/office/drawing/2014/main" id="{D5112FD6-6C6B-60CD-1F50-BF11FBA95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7" y="362585"/>
            <a:ext cx="4468979" cy="454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atel: Více než 7 793 licencovatelných stock ilustrací a kreseb bez  autorských poplatků | Shutterstock">
            <a:extLst>
              <a:ext uri="{FF2B5EF4-FFF2-40B4-BE49-F238E27FC236}">
                <a16:creationId xmlns:a16="http://schemas.microsoft.com/office/drawing/2014/main" id="{C8641438-335D-DC73-A459-FBB33D9DB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43" y="660400"/>
            <a:ext cx="3200040" cy="352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rol, Lietať, Účinky, Príroda">
            <a:extLst>
              <a:ext uri="{FF2B5EF4-FFF2-40B4-BE49-F238E27FC236}">
                <a16:creationId xmlns:a16="http://schemas.microsoft.com/office/drawing/2014/main" id="{3F07093C-EB3A-EEE6-81B6-7480A11D5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771" y="2262052"/>
            <a:ext cx="3382457" cy="472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20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590C877-37E1-5C40-134B-87051E437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31" y="38871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/>
              <a:t>V bútľavine sova sídli, </a:t>
            </a:r>
          </a:p>
          <a:p>
            <a:pPr marL="0" indent="0" algn="ctr">
              <a:buNone/>
            </a:pPr>
            <a:r>
              <a:rPr lang="sk-SK" dirty="0"/>
              <a:t>Poznajú ju lesné víly.</a:t>
            </a:r>
          </a:p>
          <a:p>
            <a:pPr marL="0" indent="0" algn="ctr">
              <a:buNone/>
            </a:pPr>
            <a:r>
              <a:rPr lang="sk-SK" dirty="0"/>
              <a:t>    V korunách je vtáčikov veľa,</a:t>
            </a:r>
          </a:p>
          <a:p>
            <a:pPr marL="0" indent="0" algn="ctr">
              <a:buNone/>
            </a:pPr>
            <a:r>
              <a:rPr lang="sk-SK" dirty="0"/>
              <a:t>    vďaka nim celý les spieva. </a:t>
            </a:r>
          </a:p>
        </p:txBody>
      </p:sp>
      <p:pic>
        <p:nvPicPr>
          <p:cNvPr id="2050" name="Picture 2" descr="bútľavina - Flog.sk">
            <a:extLst>
              <a:ext uri="{FF2B5EF4-FFF2-40B4-BE49-F238E27FC236}">
                <a16:creationId xmlns:a16="http://schemas.microsoft.com/office/drawing/2014/main" id="{0C5B3778-6692-AB17-F9D1-BABF259F9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69" y="2108200"/>
            <a:ext cx="2907030" cy="387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ovy :: Dravce">
            <a:extLst>
              <a:ext uri="{FF2B5EF4-FFF2-40B4-BE49-F238E27FC236}">
                <a16:creationId xmlns:a16="http://schemas.microsoft.com/office/drawing/2014/main" id="{C5DD15B1-E878-3DCA-F317-64872327F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873" y="801370"/>
            <a:ext cx="2924175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28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FAD61FF4-A871-8A64-93E9-E2E5BA41F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2088"/>
          <a:stretch/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C8936E-26AA-B5C2-3794-1F31B4074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2092960"/>
            <a:ext cx="6527797" cy="4274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1800" dirty="0"/>
              <a:t>                                    </a:t>
            </a:r>
            <a:r>
              <a:rPr lang="sk-SK" dirty="0"/>
              <a:t>Chrobáčikov je tiež dosť,</a:t>
            </a:r>
          </a:p>
          <a:p>
            <a:pPr marL="0" indent="0" algn="ctr">
              <a:buNone/>
            </a:pPr>
            <a:r>
              <a:rPr lang="sk-SK" dirty="0"/>
              <a:t>                       vtáčikom je to pre radosť.</a:t>
            </a:r>
          </a:p>
          <a:p>
            <a:pPr marL="0" indent="0" algn="ctr">
              <a:buNone/>
            </a:pPr>
            <a:r>
              <a:rPr lang="sk-SK" dirty="0"/>
              <a:t>                          Všetci spolu nažívajú,</a:t>
            </a:r>
          </a:p>
          <a:p>
            <a:pPr marL="0" indent="0" algn="ctr">
              <a:buNone/>
            </a:pPr>
            <a:r>
              <a:rPr lang="sk-SK" dirty="0"/>
              <a:t>                           Strom domov nazývajú.</a:t>
            </a:r>
          </a:p>
          <a:p>
            <a:pPr marL="0" indent="0" algn="ctr">
              <a:buNone/>
            </a:pPr>
            <a:endParaRPr lang="sk-SK" dirty="0"/>
          </a:p>
          <a:p>
            <a:pPr marL="0" indent="0">
              <a:buNone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151475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žitočný ježko v záhrade. S čím vám pomôže? - Woodcircle">
            <a:extLst>
              <a:ext uri="{FF2B5EF4-FFF2-40B4-BE49-F238E27FC236}">
                <a16:creationId xmlns:a16="http://schemas.microsoft.com/office/drawing/2014/main" id="{8D9DCF0D-DFEE-A110-677C-D65F928F5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9" r="1" b="3415"/>
          <a:stretch/>
        </p:blipFill>
        <p:spPr bwMode="auto"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3D pohľadnica (štvorec) Veverička">
            <a:extLst>
              <a:ext uri="{FF2B5EF4-FFF2-40B4-BE49-F238E27FC236}">
                <a16:creationId xmlns:a16="http://schemas.microsoft.com/office/drawing/2014/main" id="{503B1B08-6FA8-F50C-89E4-0260C971F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8" r="-3" b="-3"/>
          <a:stretch/>
        </p:blipFill>
        <p:spPr bwMode="auto">
          <a:xfrm>
            <a:off x="20" y="4069976"/>
            <a:ext cx="3535311" cy="27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chranári po behu medveďa v Liptovskom Mikuláši nepretržite hliadkujú —  Denník N">
            <a:extLst>
              <a:ext uri="{FF2B5EF4-FFF2-40B4-BE49-F238E27FC236}">
                <a16:creationId xmlns:a16="http://schemas.microsoft.com/office/drawing/2014/main" id="{CCF72202-CDC0-BDF2-CFB8-CD6BF11D9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" r="5466"/>
          <a:stretch/>
        </p:blipFill>
        <p:spPr bwMode="auto">
          <a:xfrm>
            <a:off x="3696199" y="3257176"/>
            <a:ext cx="4789093" cy="36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red psom robila človeku spoločnosť líška - Aktuálne rubriky - Rádio  Slovensko - RTVS.sk">
            <a:extLst>
              <a:ext uri="{FF2B5EF4-FFF2-40B4-BE49-F238E27FC236}">
                <a16:creationId xmlns:a16="http://schemas.microsoft.com/office/drawing/2014/main" id="{EF269221-C904-61F4-B00A-ADB025EA0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" r="6838" b="-2"/>
          <a:stretch/>
        </p:blipFill>
        <p:spPr bwMode="auto"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ete čo robiť, keď vás uhryzne had? - U. S. Steel Košice">
            <a:extLst>
              <a:ext uri="{FF2B5EF4-FFF2-40B4-BE49-F238E27FC236}">
                <a16:creationId xmlns:a16="http://schemas.microsoft.com/office/drawing/2014/main" id="{7E6C9AD0-F66B-BFF7-C23A-C08A3D744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0" r="6286"/>
          <a:stretch/>
        </p:blipFill>
        <p:spPr bwMode="auto">
          <a:xfrm>
            <a:off x="8646161" y="4069976"/>
            <a:ext cx="3545840" cy="278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53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Zdravý les pre zdravých ľudí">
            <a:extLst>
              <a:ext uri="{FF2B5EF4-FFF2-40B4-BE49-F238E27FC236}">
                <a16:creationId xmlns:a16="http://schemas.microsoft.com/office/drawing/2014/main" id="{2C51606A-7666-B31E-5B0C-950E1BC009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9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Odlesňovanie (deforestácia): pralesy na pokraji – príčiny a dôsledky -  IPPR.sk">
            <a:extLst>
              <a:ext uri="{FF2B5EF4-FFF2-40B4-BE49-F238E27FC236}">
                <a16:creationId xmlns:a16="http://schemas.microsoft.com/office/drawing/2014/main" id="{1351BE2D-7EF1-3EB6-C3E2-A431C289BA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 b="117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992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: zaoblené rohy 4">
            <a:extLst>
              <a:ext uri="{FF2B5EF4-FFF2-40B4-BE49-F238E27FC236}">
                <a16:creationId xmlns:a16="http://schemas.microsoft.com/office/drawing/2014/main" id="{23B3DA78-A5FA-4FCC-4EA3-09AE72565946}"/>
              </a:ext>
            </a:extLst>
          </p:cNvPr>
          <p:cNvSpPr/>
          <p:nvPr/>
        </p:nvSpPr>
        <p:spPr>
          <a:xfrm>
            <a:off x="782811" y="856690"/>
            <a:ext cx="1777231" cy="190554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58" b="1058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Obdĺžnik: zaoblené rohy 3">
            <a:extLst>
              <a:ext uri="{FF2B5EF4-FFF2-40B4-BE49-F238E27FC236}">
                <a16:creationId xmlns:a16="http://schemas.microsoft.com/office/drawing/2014/main" id="{C54B9459-155D-D336-852B-B5C75D790CE6}"/>
              </a:ext>
            </a:extLst>
          </p:cNvPr>
          <p:cNvSpPr/>
          <p:nvPr/>
        </p:nvSpPr>
        <p:spPr>
          <a:xfrm>
            <a:off x="693720" y="856690"/>
            <a:ext cx="1955414" cy="190554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18A3AA1D-249D-B03E-7B92-14AA19734858}"/>
              </a:ext>
            </a:extLst>
          </p:cNvPr>
          <p:cNvSpPr/>
          <p:nvPr/>
        </p:nvSpPr>
        <p:spPr>
          <a:xfrm>
            <a:off x="3280638" y="856690"/>
            <a:ext cx="1870628" cy="190554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" name="Obdĺžnik: zaoblené rohy 6">
            <a:extLst>
              <a:ext uri="{FF2B5EF4-FFF2-40B4-BE49-F238E27FC236}">
                <a16:creationId xmlns:a16="http://schemas.microsoft.com/office/drawing/2014/main" id="{E890435E-E275-447E-DDE1-1F275B9EC804}"/>
              </a:ext>
            </a:extLst>
          </p:cNvPr>
          <p:cNvSpPr/>
          <p:nvPr/>
        </p:nvSpPr>
        <p:spPr>
          <a:xfrm>
            <a:off x="3227527" y="856694"/>
            <a:ext cx="1976849" cy="190554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bdĺžnik: zaoblené rohy 7">
            <a:extLst>
              <a:ext uri="{FF2B5EF4-FFF2-40B4-BE49-F238E27FC236}">
                <a16:creationId xmlns:a16="http://schemas.microsoft.com/office/drawing/2014/main" id="{754F137A-DA86-5F04-DB34-22AC2F0239E4}"/>
              </a:ext>
            </a:extLst>
          </p:cNvPr>
          <p:cNvSpPr/>
          <p:nvPr/>
        </p:nvSpPr>
        <p:spPr>
          <a:xfrm>
            <a:off x="6192803" y="856696"/>
            <a:ext cx="1976849" cy="190554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58" b="1058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BA22672C-0FE5-9DCA-CAB8-8F8CCC8F84F6}"/>
              </a:ext>
            </a:extLst>
          </p:cNvPr>
          <p:cNvSpPr/>
          <p:nvPr/>
        </p:nvSpPr>
        <p:spPr>
          <a:xfrm>
            <a:off x="6192804" y="856699"/>
            <a:ext cx="1976849" cy="190554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08188760-FFF3-0070-FD60-8221008FDFA7}"/>
              </a:ext>
            </a:extLst>
          </p:cNvPr>
          <p:cNvSpPr/>
          <p:nvPr/>
        </p:nvSpPr>
        <p:spPr>
          <a:xfrm>
            <a:off x="9158079" y="856700"/>
            <a:ext cx="1976849" cy="190554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B9BB1466-50B0-25A2-4717-D6CD0FAF5BB4}"/>
              </a:ext>
            </a:extLst>
          </p:cNvPr>
          <p:cNvSpPr/>
          <p:nvPr/>
        </p:nvSpPr>
        <p:spPr>
          <a:xfrm>
            <a:off x="9158078" y="856690"/>
            <a:ext cx="1976849" cy="190554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2" name="Obdĺžnik: zaoblené rohy 11">
            <a:extLst>
              <a:ext uri="{FF2B5EF4-FFF2-40B4-BE49-F238E27FC236}">
                <a16:creationId xmlns:a16="http://schemas.microsoft.com/office/drawing/2014/main" id="{C74E8546-E8CB-E2F2-DCD3-A77B6213F2FA}"/>
              </a:ext>
            </a:extLst>
          </p:cNvPr>
          <p:cNvSpPr/>
          <p:nvPr/>
        </p:nvSpPr>
        <p:spPr>
          <a:xfrm>
            <a:off x="6363113" y="4095758"/>
            <a:ext cx="1870628" cy="190554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3" name="Obdĺžnik: zaoblené rohy 12">
            <a:extLst>
              <a:ext uri="{FF2B5EF4-FFF2-40B4-BE49-F238E27FC236}">
                <a16:creationId xmlns:a16="http://schemas.microsoft.com/office/drawing/2014/main" id="{9FDE7021-9A08-BF7B-43FF-3B61DE0DF486}"/>
              </a:ext>
            </a:extLst>
          </p:cNvPr>
          <p:cNvSpPr/>
          <p:nvPr/>
        </p:nvSpPr>
        <p:spPr>
          <a:xfrm>
            <a:off x="6310003" y="4095758"/>
            <a:ext cx="1976849" cy="190554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489377C3-EB90-7578-DFDA-D60BDFB10EBD}"/>
              </a:ext>
            </a:extLst>
          </p:cNvPr>
          <p:cNvSpPr/>
          <p:nvPr/>
        </p:nvSpPr>
        <p:spPr>
          <a:xfrm>
            <a:off x="3227526" y="4095758"/>
            <a:ext cx="1976849" cy="190554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8632BA81-9E6C-5228-032D-0D909AA40235}"/>
              </a:ext>
            </a:extLst>
          </p:cNvPr>
          <p:cNvSpPr/>
          <p:nvPr/>
        </p:nvSpPr>
        <p:spPr>
          <a:xfrm>
            <a:off x="3227525" y="4095758"/>
            <a:ext cx="1976849" cy="190554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bdĺžnik: zaoblené rohy 15">
            <a:extLst>
              <a:ext uri="{FF2B5EF4-FFF2-40B4-BE49-F238E27FC236}">
                <a16:creationId xmlns:a16="http://schemas.microsoft.com/office/drawing/2014/main" id="{F9CBACC4-49F3-6BEB-C709-86F1D81CADE6}"/>
              </a:ext>
            </a:extLst>
          </p:cNvPr>
          <p:cNvSpPr/>
          <p:nvPr/>
        </p:nvSpPr>
        <p:spPr>
          <a:xfrm>
            <a:off x="671307" y="4095752"/>
            <a:ext cx="1976849" cy="190554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Obdĺžnik: zaoblené rohy 16">
            <a:extLst>
              <a:ext uri="{FF2B5EF4-FFF2-40B4-BE49-F238E27FC236}">
                <a16:creationId xmlns:a16="http://schemas.microsoft.com/office/drawing/2014/main" id="{FE1D1B5B-E7E4-298D-45C0-38F33709D418}"/>
              </a:ext>
            </a:extLst>
          </p:cNvPr>
          <p:cNvSpPr/>
          <p:nvPr/>
        </p:nvSpPr>
        <p:spPr>
          <a:xfrm>
            <a:off x="671307" y="4095756"/>
            <a:ext cx="1976849" cy="190554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9" name="Obdĺžnik: zaoblené rohy 18">
            <a:extLst>
              <a:ext uri="{FF2B5EF4-FFF2-40B4-BE49-F238E27FC236}">
                <a16:creationId xmlns:a16="http://schemas.microsoft.com/office/drawing/2014/main" id="{7F1E36DB-5893-1FBF-A3DF-D99B7900C3C8}"/>
              </a:ext>
            </a:extLst>
          </p:cNvPr>
          <p:cNvSpPr/>
          <p:nvPr/>
        </p:nvSpPr>
        <p:spPr>
          <a:xfrm>
            <a:off x="9280356" y="4095750"/>
            <a:ext cx="1976849" cy="1905545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Obdĺžnik: zaoblené rohy 19">
            <a:extLst>
              <a:ext uri="{FF2B5EF4-FFF2-40B4-BE49-F238E27FC236}">
                <a16:creationId xmlns:a16="http://schemas.microsoft.com/office/drawing/2014/main" id="{4EE15580-388A-7292-092A-657F047BFF99}"/>
              </a:ext>
            </a:extLst>
          </p:cNvPr>
          <p:cNvSpPr/>
          <p:nvPr/>
        </p:nvSpPr>
        <p:spPr>
          <a:xfrm>
            <a:off x="9280356" y="4095752"/>
            <a:ext cx="1976849" cy="190554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514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20" grpId="0" animBg="1"/>
      <p:bldP spid="20" grpId="1" animBg="1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75</Words>
  <Application>Microsoft Office PowerPoint</Application>
  <PresentationFormat>Širokouhlá</PresentationFormat>
  <Paragraphs>13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Motív Office</vt:lpstr>
      <vt:lpstr>Strom je veľký dom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Plachetková Stanislava</dc:creator>
  <cp:lastModifiedBy>Plachetková Stanislava</cp:lastModifiedBy>
  <cp:revision>1</cp:revision>
  <dcterms:created xsi:type="dcterms:W3CDTF">2024-10-09T17:37:08Z</dcterms:created>
  <dcterms:modified xsi:type="dcterms:W3CDTF">2024-10-12T12:48:12Z</dcterms:modified>
</cp:coreProperties>
</file>